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67648-2116-4634-82AF-3BB030CA61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E3C090-CB46-4EF2-921C-CD930F63A5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BF339-FF32-4843-BB95-C388E30C4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D69EC-4D18-49CF-961F-011E4B9F0316}" type="datetimeFigureOut">
              <a:rPr lang="en-GB" smtClean="0"/>
              <a:t>12/12/2022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2C964-56C5-4565-A0B5-837BDC517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7BD30-131A-4E2D-9F93-58BD0C048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6FA98-6EDD-4F3A-9292-E590CFDC85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7371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266EC-CBAA-42DD-BFC3-E8F943533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6A9D6-00CB-40B3-B7C8-208C88EC09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72592-3CFB-42BA-A135-35A94EFD9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D69EC-4D18-49CF-961F-011E4B9F0316}" type="datetimeFigureOut">
              <a:rPr lang="en-GB" smtClean="0"/>
              <a:t>12/12/2022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F55E4-631A-4098-BC7F-9CA7121BD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71E3B-29B5-4EB5-B618-2829EAF5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6FA98-6EDD-4F3A-9292-E590CFDC85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498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383631-7ABD-4A21-9162-4042C00A18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5B7D8C-A03D-47D3-81F3-EFF81E05F7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4EE34-5B93-4AAF-9802-9D7469D55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D69EC-4D18-49CF-961F-011E4B9F0316}" type="datetimeFigureOut">
              <a:rPr lang="en-GB" smtClean="0"/>
              <a:t>12/12/2022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3159F-6ED6-42BC-83EC-E2AD3DF9B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520E3-DFC9-4B02-8551-CEB8C85E4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6FA98-6EDD-4F3A-9292-E590CFDC85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3184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CE740-98DC-4C2C-89DA-2B0043A72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723A0-77B9-4806-BFBB-9142F9CC0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F4F09-61B2-4232-9874-A23DCE1DA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D69EC-4D18-49CF-961F-011E4B9F0316}" type="datetimeFigureOut">
              <a:rPr lang="en-GB" smtClean="0"/>
              <a:t>12/12/2022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A9622-1540-4A66-8DA8-88A2D7306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E0C43-6A20-4A8E-BF49-E01014495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6FA98-6EDD-4F3A-9292-E590CFDC85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1548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8155-50BC-4167-A15F-DC6058A0E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99DF9-5C88-4488-B266-42A58CA9B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286FC-1BC8-4FD9-BE59-35FCB26F0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D69EC-4D18-49CF-961F-011E4B9F0316}" type="datetimeFigureOut">
              <a:rPr lang="en-GB" smtClean="0"/>
              <a:t>12/12/2022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A577A-3C21-45E9-BCD4-0970E9CF7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938D5-3A96-44C6-94BE-367989CCE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6FA98-6EDD-4F3A-9292-E590CFDC85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3150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6BE2C-8795-4B50-9F20-4C470F039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0165C-AFA5-4D78-BBF1-75CCC2878F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9A9B6E-E668-438C-B2D2-411933ECD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9151BF-CE67-4919-B2C3-4E10DBC55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D69EC-4D18-49CF-961F-011E4B9F0316}" type="datetimeFigureOut">
              <a:rPr lang="en-GB" smtClean="0"/>
              <a:t>12/12/2022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88A53-CAE7-4906-B3EC-F5C547246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1463A-AFCA-4408-8A5B-8803606A5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6FA98-6EDD-4F3A-9292-E590CFDC85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3614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70AB6-93F1-4450-AFC6-AC8F65099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FF7E6A-DDDF-4919-9EA8-38F00C6EA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B1AE0-8973-4D99-A48B-97299B369E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27DBFE-40A2-4861-9C92-69EEB4EA09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F08728-0A72-4843-B8C7-69B4C3ABA1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C05077-7D34-45EC-9309-05DD2FC9F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D69EC-4D18-49CF-961F-011E4B9F0316}" type="datetimeFigureOut">
              <a:rPr lang="en-GB" smtClean="0"/>
              <a:t>12/12/2022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5B7FCD-6A1C-4354-A77F-7F373FF50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3BFBEB-C2F6-4095-8FF4-AFC793D19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6FA98-6EDD-4F3A-9292-E590CFDC85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18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B79D4-DC18-44CA-AF01-26E709271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FB73E6-5187-478D-ADB7-B9DC1616C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D69EC-4D18-49CF-961F-011E4B9F0316}" type="datetimeFigureOut">
              <a:rPr lang="en-GB" smtClean="0"/>
              <a:t>12/12/2022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784301-667D-4F9B-9C3C-BE02E8591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6C689C-9BC1-41F2-ABE3-685B0751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6FA98-6EDD-4F3A-9292-E590CFDC85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2432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375664-5163-47E1-ABCE-ECD8C30C1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D69EC-4D18-49CF-961F-011E4B9F0316}" type="datetimeFigureOut">
              <a:rPr lang="en-GB" smtClean="0"/>
              <a:t>12/12/2022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05A84B-E297-4CE2-AB37-6B5A04031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03DCA1-5754-4414-A9DE-E48E88EFE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6FA98-6EDD-4F3A-9292-E590CFDC85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837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42C93-579D-4D13-934E-B8903B1E7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875A9-D91A-44BC-84A9-76D3D1A2B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D7828-B4A3-459C-8E36-C70688160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2BCABF-2E52-4394-96B2-4222A22DF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D69EC-4D18-49CF-961F-011E4B9F0316}" type="datetimeFigureOut">
              <a:rPr lang="en-GB" smtClean="0"/>
              <a:t>12/12/2022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4A3BD2-765A-4265-BEBB-027004F37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813C12-DD50-4013-95ED-FFA5CF0FE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6FA98-6EDD-4F3A-9292-E590CFDC85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497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6EFD4-4C7D-4377-9D51-2B390C976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E181BD-AD68-4F4F-A6F3-883856546C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968A60-6ACB-4B27-BD53-666F060ABD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8C287C-C348-4BBC-A4BD-19621A797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D69EC-4D18-49CF-961F-011E4B9F0316}" type="datetimeFigureOut">
              <a:rPr lang="en-GB" smtClean="0"/>
              <a:t>12/12/2022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55DBF0-4A5B-42B9-80CA-14FA33D77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617147-8535-4F15-A610-90BFC9457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6FA98-6EDD-4F3A-9292-E590CFDC85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8904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8E0FF9-6417-46DA-81E3-815691688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8FB0C-3AFF-42D3-9A3D-1A286D452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24519-569B-4490-BED4-E1D1EB9591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AD69EC-4D18-49CF-961F-011E4B9F0316}" type="datetimeFigureOut">
              <a:rPr lang="en-GB" smtClean="0"/>
              <a:t>12/12/2022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CDCE9-EA06-4138-9CB2-14726E2AAF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0D9F8-C257-4454-9FEF-636E3A6BB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6FA98-6EDD-4F3A-9292-E590CFDC85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0496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pool ball&#10;&#10;Description automatically generated">
            <a:extLst>
              <a:ext uri="{FF2B5EF4-FFF2-40B4-BE49-F238E27FC236}">
                <a16:creationId xmlns:a16="http://schemas.microsoft.com/office/drawing/2014/main" id="{D227274C-4C29-4B08-B7EC-EF23DE9F5B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64" r="10452"/>
          <a:stretch/>
        </p:blipFill>
        <p:spPr>
          <a:xfrm>
            <a:off x="-121298" y="0"/>
            <a:ext cx="6490996" cy="6858000"/>
          </a:xfrm>
          <a:prstGeom prst="rect">
            <a:avLst/>
          </a:prstGeom>
        </p:spPr>
      </p:pic>
      <p:pic>
        <p:nvPicPr>
          <p:cNvPr id="7" name="Picture 6" descr="A picture containing pool ball, dark&#10;&#10;Description automatically generated">
            <a:extLst>
              <a:ext uri="{FF2B5EF4-FFF2-40B4-BE49-F238E27FC236}">
                <a16:creationId xmlns:a16="http://schemas.microsoft.com/office/drawing/2014/main" id="{A02C9D40-96B5-44C6-9BC5-F1F7992528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31" r="20389"/>
          <a:stretch/>
        </p:blipFill>
        <p:spPr>
          <a:xfrm>
            <a:off x="6369698" y="0"/>
            <a:ext cx="5822302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9C9F40-D03E-4058-8521-DED94B59941C}"/>
              </a:ext>
            </a:extLst>
          </p:cNvPr>
          <p:cNvSpPr txBox="1"/>
          <p:nvPr/>
        </p:nvSpPr>
        <p:spPr>
          <a:xfrm>
            <a:off x="2066925" y="5743575"/>
            <a:ext cx="14705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80um OD</a:t>
            </a:r>
          </a:p>
          <a:p>
            <a:r>
              <a:rPr lang="en-GB" b="1" dirty="0">
                <a:solidFill>
                  <a:schemeClr val="bg1"/>
                </a:solidFill>
              </a:rPr>
              <a:t>270 g tension</a:t>
            </a:r>
          </a:p>
          <a:p>
            <a:r>
              <a:rPr lang="en-GB" b="1" dirty="0">
                <a:solidFill>
                  <a:schemeClr val="bg1"/>
                </a:solidFill>
              </a:rPr>
              <a:t>∆P = 8.31 kPa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832FBD-45EF-45B1-B855-04922567539B}"/>
              </a:ext>
            </a:extLst>
          </p:cNvPr>
          <p:cNvSpPr txBox="1"/>
          <p:nvPr/>
        </p:nvSpPr>
        <p:spPr>
          <a:xfrm>
            <a:off x="8557921" y="5743575"/>
            <a:ext cx="14705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80um OD</a:t>
            </a:r>
          </a:p>
          <a:p>
            <a:r>
              <a:rPr lang="en-GB" b="1" dirty="0">
                <a:solidFill>
                  <a:schemeClr val="bg1"/>
                </a:solidFill>
              </a:rPr>
              <a:t>270 g tension</a:t>
            </a:r>
          </a:p>
          <a:p>
            <a:r>
              <a:rPr lang="en-GB" b="1" dirty="0">
                <a:solidFill>
                  <a:schemeClr val="bg1"/>
                </a:solidFill>
              </a:rPr>
              <a:t>∆P = 8.32 kPa</a:t>
            </a:r>
          </a:p>
        </p:txBody>
      </p:sp>
    </p:spTree>
    <p:extLst>
      <p:ext uri="{BB962C8B-B14F-4D97-AF65-F5344CB8AC3E}">
        <p14:creationId xmlns:p14="http://schemas.microsoft.com/office/powerpoint/2010/main" val="858966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20</Words>
  <Application>Microsoft Office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Kerrianne Harrington</dc:creator>
  <cp:lastModifiedBy>Kerrianne Harrington</cp:lastModifiedBy>
  <cp:revision>1</cp:revision>
  <dcterms:created xsi:type="dcterms:W3CDTF">2022-12-12T17:32:57Z</dcterms:created>
  <dcterms:modified xsi:type="dcterms:W3CDTF">2022-12-12T17:36:18Z</dcterms:modified>
</cp:coreProperties>
</file>